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6"/>
  </p:notesMasterIdLst>
  <p:sldIdLst>
    <p:sldId id="256" r:id="rId3"/>
    <p:sldId id="257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125E5076-3810-47DD-B79F-674D7AD40C01}" styleName="æ·±è²æ ·å¼ 1 - å¼ºè°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5C22544A-7EE6-4342-B048-85BDC9FD1C3A}" styleName="ä¸­åº¦æ ·å¼ 2 - å¼ºè°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true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true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FD42F7-718C-4B98-AAEC-167E6DDD60A7}" type="datetimeFigureOut">
              <a:rPr lang="en-US" smtClean="0"/>
            </a:fld>
            <a:endParaRPr lang="en-US"/>
          </a:p>
        </p:txBody>
      </p:sp>
      <p:sp>
        <p:nvSpPr>
          <p:cNvPr id="4" name="Slide Image Placeholder 3"/>
          <p:cNvSpPr>
            <a:spLocks noGrp="true" noRot="true" noChangeAspect="true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true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true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true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1B2AA4F-B828-4D7C-AFD3-893933DAFCB4}" type="slidenum">
              <a:rPr lang="en-US" smtClean="0"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true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  <p:pic>
        <p:nvPicPr>
          <p:cNvPr id="9" name="Picture 8" descr="bandeau"/>
          <p:cNvPicPr>
            <a:picLocks noChangeAspect="true"/>
          </p:cNvPicPr>
          <p:nvPr userDrawn="true"/>
        </p:nvPicPr>
        <p:blipFill>
          <a:blip r:embed="rId2"/>
          <a:stretch>
            <a:fillRect/>
          </a:stretch>
        </p:blipFill>
        <p:spPr>
          <a:xfrm>
            <a:off x="202248" y="153035"/>
            <a:ext cx="8739505" cy="1245235"/>
          </a:xfrm>
          <a:prstGeom prst="rect">
            <a:avLst/>
          </a:prstGeom>
        </p:spPr>
      </p:pic>
    </p:spTree>
  </p:cSld>
  <p:clrMapOvr>
    <a:masterClrMapping/>
  </p:clrMapOvr>
  <p:hf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true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  <p:hf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true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true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  <p:hf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title"/>
          </p:nvPr>
        </p:nvSpPr>
        <p:spPr>
          <a:xfrm>
            <a:off x="150495" y="274955"/>
            <a:ext cx="8916035" cy="1143000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true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  <p:pic>
        <p:nvPicPr>
          <p:cNvPr id="7" name="Picture 6" descr="IDEA_Horizontal"/>
          <p:cNvPicPr>
            <a:picLocks noChangeAspect="true"/>
          </p:cNvPicPr>
          <p:nvPr userDrawn="true"/>
        </p:nvPicPr>
        <p:blipFill>
          <a:blip r:embed="rId2"/>
          <a:stretch>
            <a:fillRect/>
          </a:stretch>
        </p:blipFill>
        <p:spPr>
          <a:xfrm>
            <a:off x="304165" y="6259830"/>
            <a:ext cx="1216660" cy="469265"/>
          </a:xfrm>
          <a:prstGeom prst="rect">
            <a:avLst/>
          </a:prstGeom>
        </p:spPr>
      </p:pic>
    </p:spTree>
  </p:cSld>
  <p:clrMapOvr>
    <a:masterClrMapping/>
  </p:clrMapOvr>
  <p:hf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true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</p:txBody>
      </p:sp>
      <p:sp>
        <p:nvSpPr>
          <p:cNvPr id="4" name="Date Placeholder 3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  <p:hf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true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true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6" name="Footer Placeholder 5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  <p:hf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true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</p:txBody>
      </p:sp>
      <p:sp>
        <p:nvSpPr>
          <p:cNvPr id="4" name="Content Placeholder 3"/>
          <p:cNvSpPr>
            <a:spLocks noGrp="true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true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</p:txBody>
      </p:sp>
      <p:sp>
        <p:nvSpPr>
          <p:cNvPr id="6" name="Content Placeholder 5"/>
          <p:cNvSpPr>
            <a:spLocks noGrp="true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8" name="Footer Placeholder 7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  <p:hf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4" name="Footer Placeholder 3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  <p:hf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3" name="Footer Placeholder 2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  <p:hf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true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true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</p:txBody>
      </p:sp>
      <p:sp>
        <p:nvSpPr>
          <p:cNvPr id="5" name="Date Placeholder 4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6" name="Footer Placeholder 5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  <p:hf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true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true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  <a:endParaRPr lang="en-US" smtClean="0"/>
          </a:p>
        </p:txBody>
      </p:sp>
      <p:sp>
        <p:nvSpPr>
          <p:cNvPr id="5" name="Date Placeholder 4"/>
          <p:cNvSpPr>
            <a:spLocks noGrp="true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6" name="Footer Placeholder 5"/>
          <p:cNvSpPr>
            <a:spLocks noGrp="true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true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true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true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 smtClean="0"/>
          </a:p>
          <a:p>
            <a:pPr lvl="1"/>
            <a:r>
              <a:rPr lang="en-US" smtClean="0"/>
              <a:t>Second level</a:t>
            </a:r>
            <a:endParaRPr lang="en-US" smtClean="0"/>
          </a:p>
          <a:p>
            <a:pPr lvl="2"/>
            <a:r>
              <a:rPr lang="en-US" smtClean="0"/>
              <a:t>Third level</a:t>
            </a:r>
            <a:endParaRPr lang="en-US" smtClean="0"/>
          </a:p>
          <a:p>
            <a:pPr lvl="3"/>
            <a:r>
              <a:rPr lang="en-US" smtClean="0"/>
              <a:t>Fourth level</a:t>
            </a:r>
            <a:endParaRPr lang="en-US" smtClean="0"/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true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</a:fld>
            <a:endParaRPr lang="en-US"/>
          </a:p>
        </p:txBody>
      </p:sp>
      <p:sp>
        <p:nvSpPr>
          <p:cNvPr id="5" name="Footer Placeholder 4"/>
          <p:cNvSpPr>
            <a:spLocks noGrp="true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true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 panose="020B0604020202020204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 panose="020B0604020202020204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 panose="020B0604020202020204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 panose="020B0604020202020204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 panose="020B0604020202020204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 panose="020B0604020202020204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 panose="020B0604020202020204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 panose="020B0604020202020204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 panose="020B0604020202020204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true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marL="0" lvl="0" indent="0">
              <a:buNone/>
            </a:pPr>
            <a:r>
              <a:t>Diagnostic IDEAv4</a:t>
            </a:r>
          </a:p>
        </p:txBody>
      </p:sp>
      <p:sp>
        <p:nvSpPr>
          <p:cNvPr id="3" name="Subtitle 2"/>
          <p:cNvSpPr>
            <a:spLocks noGrp="true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marL="0" lvl="0" indent="0">
              <a:buNone/>
            </a:pPr>
            <a:r>
              <a:t>Eléments de sortie d’analyse individuelle - Version 1.0</a:t>
            </a:r>
            <a:br/>
            <a:b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true"/>
          </p:cNvSpPr>
          <p:nvPr>
            <p:ph type="title"/>
          </p:nvPr>
        </p:nvSpPr>
        <p:spPr/>
        <p:txBody>
          <a:bodyPr/>
          <a:p>
            <a:endParaRPr lang="en-US"/>
          </a:p>
        </p:txBody>
      </p:sp>
      <p:sp>
        <p:nvSpPr>
          <p:cNvPr id="4" name="Slide Number Placeholder 3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fld id="{C5EF2332-01BF-834F-8236-50238282D533}" type="slidenum">
              <a:rPr lang="en-US" smtClean="0"/>
            </a:fld>
            <a:endParaRPr lang="en-US"/>
          </a:p>
        </p:txBody>
      </p:sp>
      <p:graphicFrame>
        <p:nvGraphicFramePr>
          <p:cNvPr id="7" name="Content Placeholder 6"/>
          <p:cNvGraphicFramePr/>
          <p:nvPr>
            <p:ph idx="1"/>
          </p:nvPr>
        </p:nvGraphicFramePr>
        <p:xfrm>
          <a:off x="457200" y="1600200"/>
          <a:ext cx="8229600" cy="1524000"/>
        </p:xfrm>
        <a:graphic>
          <a:graphicData uri="http://schemas.openxmlformats.org/drawingml/2006/table">
            <a:tbl>
              <a:tblPr firstRow="true" bandRow="true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381000"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</a:tr>
              <a:tr h="381000"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</a:tr>
              <a:tr h="381000"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</a:tr>
              <a:tr h="381000"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5" name="Title 4"/>
          <p:cNvSpPr>
            <a:spLocks noGrp="true"/>
          </p:cNvSpPr>
          <p:nvPr>
            <p:ph type="title"/>
          </p:nvPr>
        </p:nvSpPr>
        <p:spPr/>
        <p:txBody>
          <a:bodyPr/>
          <a:p>
            <a:endParaRPr lang="en-US"/>
          </a:p>
        </p:txBody>
      </p:sp>
      <p:sp>
        <p:nvSpPr>
          <p:cNvPr id="6" name="Text Placeholder 5"/>
          <p:cNvSpPr>
            <a:spLocks noGrp="true"/>
          </p:cNvSpPr>
          <p:nvPr>
            <p:ph type="body" idx="1"/>
          </p:nvPr>
        </p:nvSpPr>
        <p:spPr/>
        <p:txBody>
          <a:bodyPr/>
          <a:p>
            <a:endParaRPr lang="en-US"/>
          </a:p>
        </p:txBody>
      </p:sp>
      <p:sp>
        <p:nvSpPr>
          <p:cNvPr id="4" name="Slide Number Placeholder 3"/>
          <p:cNvSpPr>
            <a:spLocks noGrp="true"/>
          </p:cNvSpPr>
          <p:nvPr>
            <p:ph type="sldNum" sz="quarter" idx="12"/>
          </p:nvPr>
        </p:nvSpPr>
        <p:spPr/>
        <p:txBody>
          <a:bodyPr/>
          <a:p>
            <a:fld id="{C5EF2332-01BF-834F-8236-50238282D533}" type="slidenum">
              <a:rPr lang="en-US" smtClean="0"/>
            </a:fld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true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true"/>
        </a:gradFill>
        <a:gradFill rotWithShape="true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false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true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true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true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false"/>
        </a:gradFill>
        <a:gradFill rotWithShape="true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false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true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false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76</Words>
  <Application>WPS Presentation</Application>
  <PresentationFormat/>
  <Paragraphs>8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15" baseType="lpstr">
      <vt:lpstr>Arial</vt:lpstr>
      <vt:lpstr>SimSun</vt:lpstr>
      <vt:lpstr>Wingdings</vt:lpstr>
      <vt:lpstr>Arial</vt:lpstr>
      <vt:lpstr>Calibri</vt:lpstr>
      <vt:lpstr>Trebuchet MS</vt:lpstr>
      <vt:lpstr>微软雅黑</vt:lpstr>
      <vt:lpstr>Arial Unicode MS</vt:lpstr>
      <vt:lpstr>Droid Sans Fallback</vt:lpstr>
      <vt:lpstr>Standard Symbols PS</vt:lpstr>
      <vt:lpstr>Times New Roman</vt:lpstr>
      <vt:lpstr>Office Theme</vt:lpstr>
      <vt:lpstr>Diagnostic IDEAv4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Diagnostic IDEAv4</dc:title>
  <dc:creator/>
  <cp:lastModifiedBy>davidcarayon</cp:lastModifiedBy>
  <cp:revision>10</cp:revision>
  <dcterms:created xsi:type="dcterms:W3CDTF">2020-11-16T15:23:33Z</dcterms:created>
  <dcterms:modified xsi:type="dcterms:W3CDTF">2020-11-16T15:23:33Z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Analyse du 16 novembre 2020</vt:lpwstr>
  </property>
  <property fmtid="{D5CDD505-2E9C-101B-9397-08002B2CF9AE}" pid="3" name="output">
    <vt:lpwstr>powerpoint_presentation</vt:lpwstr>
  </property>
  <property fmtid="{D5CDD505-2E9C-101B-9397-08002B2CF9AE}" pid="4" name="subtitle">
    <vt:lpwstr>Eléments de sortie d’analyse individuelle - Version 1.0</vt:lpwstr>
  </property>
  <property fmtid="{D5CDD505-2E9C-101B-9397-08002B2CF9AE}" pid="5" name="KSOProductBuildVer">
    <vt:lpwstr>1033-11.1.0.9719</vt:lpwstr>
  </property>
</Properties>
</file>